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6" r:id="rId4"/>
    <p:sldId id="268" r:id="rId5"/>
    <p:sldId id="308" r:id="rId6"/>
    <p:sldId id="282" r:id="rId7"/>
    <p:sldId id="288" r:id="rId8"/>
    <p:sldId id="289" r:id="rId9"/>
    <p:sldId id="290" r:id="rId10"/>
    <p:sldId id="291" r:id="rId11"/>
    <p:sldId id="292" r:id="rId12"/>
    <p:sldId id="293" r:id="rId13"/>
    <p:sldId id="307" r:id="rId14"/>
    <p:sldId id="297" r:id="rId15"/>
    <p:sldId id="29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C0673-02EF-A4A9-1188-C4699AF44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3810D-2D6E-5FA7-5BCB-AF200DA9C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BDECB-AFE9-CF26-2659-FAB2188E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3B9B7-A42E-A10F-6CFD-19FE7610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1A539-2C06-8830-EFA1-548363B8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E631-1F9A-774F-655D-16963060F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04222C-B8B7-79C8-CC37-07A95CE2B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5638-6534-F988-922A-AF9875B91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32804-E96A-88CD-45D0-B607D9A70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07AC6-2C56-31A1-01A2-EA319D36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8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B29FE-ACBC-6AFA-B9C9-44FDAD1CA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E6F64-638D-E719-42C9-236107998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16A1-77CC-BAAC-59D6-876D5564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E8F61-9C33-6F2A-D8EC-A8798626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1DF42-F741-6DAB-0F18-A44C508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7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E2B1-7727-104E-45CB-77E00363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1835-848F-E082-E309-ACC824E24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93D2-2896-8E50-A8F7-342267DA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89B9-9498-209B-EB2F-25E84B27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A6EF-B4B9-D06E-D37A-0BE7A3FD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8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8F07-9563-953C-08CB-4DB0C42E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A4720-A19D-6231-4364-FC50A5DB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177B-08E1-A1B3-C824-E8F80BC23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B4DBF-A6BE-D9BA-CAFB-763D90E67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A7EE3-C805-6D82-2FCC-34955836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0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D82DD-DFD8-6591-BC43-E9830CA1D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7B4A4-19FD-6765-370E-A339F8D99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B08D-C6EC-9285-2763-8E0816362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862AF-50CD-B51C-2A6B-116C28911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D7895-F496-2B02-00CC-395C29BC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4F0F-43B4-9EF5-F33C-3C305593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EE1B8-90F7-E6CE-C585-E9A76E13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6DF83-DD7F-8F9D-0B60-B46A15F30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690A6-E15D-2F83-215F-72189DB07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EE6E0C-04D7-5299-2B87-EE4B6AC51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4BF09F-370A-F10A-2DD5-79C43A7B9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4094E-C931-0D3F-100A-6F5690D3F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1A4421-5EF8-F93A-780A-1178711F9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C994-BE97-1639-5ABC-2C0477F5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1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FE52-92BE-2880-D55E-B5F51276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6AEDFE-04F8-564E-3C48-A4B5B33E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FC4C6-6A87-E120-7385-05800A0F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F2460-2959-F480-F9EE-E1A3BA28D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91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FFE89-8AFA-3062-7E96-DF183082C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348B6-630C-4D1D-FE16-FC0B8912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540C-4826-CDD2-C936-06A7992C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2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276C3-B4F3-4C3D-BB8B-FA363B37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48C58-13CA-0AA5-6883-9E3629233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4DBE01-76AF-996D-FE2F-297D80B49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1418C-666B-8994-CE8B-456A6993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CC1F6-EF59-C45C-3B47-66C67A0A4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08B2E-1547-B01B-B5EE-269D8D9F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3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2B35-7FFD-A276-D696-11B1A9C6F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CB29F-8CB8-1B3F-FD71-AF6FE402F6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B88484-84F3-CC31-AFDC-3B20CF1A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73F24-9710-3AF3-CED8-3686DC82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CF1CB-5BF9-0E09-A72C-4339A7D4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6136A-AED4-C7E5-04ED-9F7250E9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7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FA7B6-D277-9C34-A3DB-B521C2E2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E8F9-A0EC-2701-15B2-105CA24F0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E65B8-5B57-BD55-D1E4-F1D5FA52DF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20CDA-AF65-4058-8FF1-5707C17625F4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9A42C-EEBE-8B98-7733-382B1458FC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D39A7-75E0-561E-FE88-144B549CA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26EDC-0254-483A-A74D-508DD4B8D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591A0-DACB-0B26-2FA6-621FAAD401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148C2-22CF-ECE1-FD5D-FA6BB3F1F1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D9EDFAD-88B3-DCE0-430B-FBB7AA43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40" y="771184"/>
            <a:ext cx="7114519" cy="53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6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ABF71-6A77-E327-EDD2-A7397884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A955-0C85-2F78-6889-F55367694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CAF62-1900-D934-E8CB-2DDD7999B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36" y="0"/>
            <a:ext cx="8725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3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DDFFF-FA4F-9813-3AE5-614C2A5A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8763-3640-5F0E-8D8E-A5D234589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B5104-A049-6666-BC6F-C782BDC2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3" y="0"/>
            <a:ext cx="8725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6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663C-90B3-AE79-67DC-339476BC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US" dirty="0"/>
              <a:t>Removing images with strong +L – S bias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0DB71-0F2E-6D78-CAE7-D43CE995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268" y="187591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Remove 3.35% of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Experiment1:</a:t>
            </a:r>
          </a:p>
          <a:p>
            <a:pPr marL="0" indent="0">
              <a:buNone/>
            </a:pPr>
            <a:r>
              <a:rPr lang="en-US" dirty="0"/>
              <a:t>Try to get -L and +S clusters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2:</a:t>
            </a:r>
          </a:p>
          <a:p>
            <a:pPr marL="0" indent="0">
              <a:buNone/>
            </a:pPr>
            <a:r>
              <a:rPr lang="en-US" dirty="0"/>
              <a:t>Try to get +L and –S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894D-D3A2-D58B-0E22-C038574E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1468"/>
            <a:ext cx="4990295" cy="517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05CB-3A0B-2BE5-B5CA-7101932A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1" y="120197"/>
            <a:ext cx="10515600" cy="1325563"/>
          </a:xfrm>
        </p:spPr>
        <p:txBody>
          <a:bodyPr/>
          <a:lstStyle/>
          <a:p>
            <a:r>
              <a:rPr lang="en-US" dirty="0"/>
              <a:t>Hypothesis 1: L and S pixel distribution after removing 3% of images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36DF-20E7-CF96-46CC-A909AC11C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8C471-FE0D-B8D9-4E20-059861B7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68" y="1636938"/>
            <a:ext cx="5175439" cy="53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96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87B6-BA4E-2CE1-65CF-2AE7E681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number of +S neurons drops significantly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AA4E-CD84-282F-6382-A14F8748D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0312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Original images</a:t>
            </a:r>
          </a:p>
          <a:p>
            <a:pPr marL="0" indent="0">
              <a:buNone/>
            </a:pPr>
            <a:r>
              <a:rPr lang="en-US" dirty="0"/>
              <a:t>ON: 112</a:t>
            </a:r>
          </a:p>
          <a:p>
            <a:pPr marL="0" indent="0">
              <a:buNone/>
            </a:pPr>
            <a:r>
              <a:rPr lang="en-US" dirty="0"/>
              <a:t>OFF: 105</a:t>
            </a:r>
          </a:p>
          <a:p>
            <a:pPr marL="0" indent="0">
              <a:buNone/>
            </a:pPr>
            <a:r>
              <a:rPr lang="en-US" dirty="0"/>
              <a:t>L OFF: 48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 ON: 35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2FDB36-218E-D209-8B42-FE898AA70C36}"/>
              </a:ext>
            </a:extLst>
          </p:cNvPr>
          <p:cNvSpPr txBox="1">
            <a:spLocks/>
          </p:cNvSpPr>
          <p:nvPr/>
        </p:nvSpPr>
        <p:spPr>
          <a:xfrm>
            <a:off x="5268686" y="1797957"/>
            <a:ext cx="32031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removing 3%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ON: 122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OFF: 107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 OFF: 48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 ON: 23</a:t>
            </a:r>
          </a:p>
        </p:txBody>
      </p:sp>
    </p:spTree>
    <p:extLst>
      <p:ext uri="{BB962C8B-B14F-4D97-AF65-F5344CB8AC3E}">
        <p14:creationId xmlns:p14="http://schemas.microsoft.com/office/powerpoint/2010/main" val="114820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87B4-CC9F-08CE-294C-945421EF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-L and +S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D798-6AFC-3339-3120-DD0FCC782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54A3B-7863-6EDD-1862-7E98C476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221" y="1551213"/>
            <a:ext cx="7179788" cy="49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D69D-B614-EAB9-A11E-DE5F5038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22E4AFF4-A091-356C-1A33-72FACCC8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468" y="3436654"/>
            <a:ext cx="2394058" cy="1245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1F142-6FF0-214D-298F-719BAAD5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867" y="1494745"/>
            <a:ext cx="2692402" cy="1434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26E81E-1948-F5E9-A9F9-2FE417E18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174" y="3436654"/>
            <a:ext cx="2377137" cy="1245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562D1-5D0D-4A76-E3AB-0B960FA05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525" y="1494745"/>
            <a:ext cx="2364275" cy="1358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05F5B1-FEBD-1E64-ADD3-6E08B751E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552" y="1745399"/>
            <a:ext cx="2172580" cy="4488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BCFAE3-B718-46D7-F81D-EED9826A4C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0171" y="1690688"/>
            <a:ext cx="2204268" cy="470081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A5F7964-E487-09E4-9E7E-53E4591B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2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5" y="135047"/>
            <a:ext cx="12167757" cy="1325563"/>
          </a:xfrm>
        </p:spPr>
        <p:txBody>
          <a:bodyPr/>
          <a:lstStyle/>
          <a:p>
            <a:r>
              <a:rPr lang="en-US" dirty="0"/>
              <a:t>Effect of reversing weaker channel in </a:t>
            </a:r>
            <a:r>
              <a:rPr lang="en-US" b="1" u="sng" dirty="0"/>
              <a:t>last</a:t>
            </a:r>
            <a:r>
              <a:rPr lang="en-US" dirty="0"/>
              <a:t> 2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" y="4328722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E7A9-4BEA-6623-5BF4-5C20BEA79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40" y="2058080"/>
            <a:ext cx="2995922" cy="1528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B0D11-68A2-33F3-3647-C5A53E86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676" y="4183685"/>
            <a:ext cx="2995922" cy="169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96BA-D5DF-791C-BD24-3B3B23B788E5}"/>
              </a:ext>
            </a:extLst>
          </p:cNvPr>
          <p:cNvSpPr txBox="1"/>
          <p:nvPr/>
        </p:nvSpPr>
        <p:spPr>
          <a:xfrm>
            <a:off x="7631408" y="4371554"/>
            <a:ext cx="109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50%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2C663-0AC0-5BD1-AEDD-8CDCD967BB54}"/>
              </a:ext>
            </a:extLst>
          </p:cNvPr>
          <p:cNvSpPr txBox="1"/>
          <p:nvPr/>
        </p:nvSpPr>
        <p:spPr>
          <a:xfrm>
            <a:off x="7631408" y="2234810"/>
            <a:ext cx="106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66%</a:t>
            </a:r>
          </a:p>
        </p:txBody>
      </p:sp>
    </p:spTree>
    <p:extLst>
      <p:ext uri="{BB962C8B-B14F-4D97-AF65-F5344CB8AC3E}">
        <p14:creationId xmlns:p14="http://schemas.microsoft.com/office/powerpoint/2010/main" val="233332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35" y="135047"/>
            <a:ext cx="12167757" cy="1325563"/>
          </a:xfrm>
        </p:spPr>
        <p:txBody>
          <a:bodyPr/>
          <a:lstStyle/>
          <a:p>
            <a:r>
              <a:rPr lang="en-US" dirty="0"/>
              <a:t>Effect of reversing weaker channel in </a:t>
            </a:r>
            <a:r>
              <a:rPr lang="en-US" b="1" u="sng" dirty="0"/>
              <a:t>first</a:t>
            </a:r>
            <a:r>
              <a:rPr lang="en-US" dirty="0"/>
              <a:t> 2 mosaics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7A96BA-D5DF-791C-BD24-3B3B23B788E5}"/>
              </a:ext>
            </a:extLst>
          </p:cNvPr>
          <p:cNvSpPr txBox="1"/>
          <p:nvPr/>
        </p:nvSpPr>
        <p:spPr>
          <a:xfrm>
            <a:off x="7631408" y="4371554"/>
            <a:ext cx="109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42C663-0AC0-5BD1-AEDD-8CDCD967BB54}"/>
              </a:ext>
            </a:extLst>
          </p:cNvPr>
          <p:cNvSpPr txBox="1"/>
          <p:nvPr/>
        </p:nvSpPr>
        <p:spPr>
          <a:xfrm>
            <a:off x="7631408" y="2234810"/>
            <a:ext cx="1061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11%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936973-DD5B-FD65-06D2-AC2C5784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" y="1921919"/>
            <a:ext cx="2864985" cy="1703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116B63-6234-D6C9-4DCE-8F928425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309" y="4003281"/>
            <a:ext cx="2970439" cy="1735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93E2B-6279-B6CF-1C11-B17797C53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548" y="1895946"/>
            <a:ext cx="2910567" cy="1825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B49D85-CD1B-C722-3477-7CF8C93B7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915" y="4054326"/>
            <a:ext cx="2933700" cy="1819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95A681-39E1-1238-1DB0-15D31B460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9259" y="1921919"/>
            <a:ext cx="2577533" cy="1422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178EF5-78A6-F6A6-0AA3-03A809C8A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765" y="3918255"/>
            <a:ext cx="3326289" cy="24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95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0359-AFB9-A8E6-86EB-100C52EF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mutual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950C6-4B8C-3047-3125-1E9CA863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52B38-B432-061A-78F6-937FB4E0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1596003"/>
            <a:ext cx="8662490" cy="50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3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1C3F82-8512-06A7-0309-B005C9F27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does this asymmetry occur?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735A367-0E2A-7B83-2BE8-8C672EEF7A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look at the statistics of natural images</a:t>
            </a:r>
          </a:p>
        </p:txBody>
      </p:sp>
    </p:spTree>
    <p:extLst>
      <p:ext uri="{BB962C8B-B14F-4D97-AF65-F5344CB8AC3E}">
        <p14:creationId xmlns:p14="http://schemas.microsoft.com/office/powerpoint/2010/main" val="160591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F8B94-7D76-B72D-490E-0A41AE59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90ACC-A037-2F40-57DE-ABA4A0B02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7BFB3-CC72-FF8A-B399-4258580B3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906" y="889907"/>
            <a:ext cx="5751062" cy="592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4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14AE6-BAEA-D446-B049-D68634F0D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19B6A-48F4-F3BA-2E4E-44FA84D1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564" y="1247840"/>
            <a:ext cx="6861690" cy="53489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0B0DA9F-C6E2-1326-4AD8-0FA0D25E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5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2568-F8BB-E51D-3D00-26626E39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42400-8717-E4DF-B5DD-63702268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31252-678D-3675-FBB7-F6E2CAD1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41" y="0"/>
            <a:ext cx="8759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60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147</Words>
  <Application>Microsoft Office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Effect of reversing weaker channel in last 2 mosaics</vt:lpstr>
      <vt:lpstr>Effect of reversing weaker channel in first 2 mosaics</vt:lpstr>
      <vt:lpstr>Effect on mutual information</vt:lpstr>
      <vt:lpstr>Why does this asymmetry occur?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Removing images with strong +L – S bias </vt:lpstr>
      <vt:lpstr>Hypothesis 1: L and S pixel distribution after removing 3% of images </vt:lpstr>
      <vt:lpstr>The number of +S neurons drops significantly</vt:lpstr>
      <vt:lpstr>-L and +S mosaics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David St-Amand</cp:lastModifiedBy>
  <cp:revision>22</cp:revision>
  <dcterms:created xsi:type="dcterms:W3CDTF">2024-03-30T22:02:55Z</dcterms:created>
  <dcterms:modified xsi:type="dcterms:W3CDTF">2024-04-15T17:16:01Z</dcterms:modified>
</cp:coreProperties>
</file>